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18" d="100"/>
          <a:sy n="118" d="100"/>
        </p:scale>
        <p:origin x="-7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E9F73-00C3-42FE-85CF-097AADAEC66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94C0A-440A-4667-93F5-327967632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0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69048E-B426-4441-8C4D-889FD0B5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1604413-24BF-4F82-AA11-96D5246DF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626C930-F11C-4B29-9C57-3AF3E773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5C6728F-E8E3-4CB0-8A48-D0672DE0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4528E1-48F0-4014-83D7-958E170D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86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0EF6F8-BBB1-4092-B759-0A71BBAD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D20C9E1-8778-4708-9F5B-CDE4302C6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D58F578-9616-45F7-AEC3-FC74CA8A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6B71593-985C-42E4-92F2-99AA74D7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DE7F45C-F1F8-437E-8994-4018C19E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42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A56E9F3-F214-4572-AAD9-57F85311C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1599219-3E97-449E-A0EC-324DCB9E0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5E9B519-894D-41CB-955B-0E7B756B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F66D088-9EDC-488B-9463-D70D8380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9FE3D0-BCE6-4281-A0B5-41B7DC8E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41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531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9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45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90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6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027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79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02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33086A-2BE0-4E14-B198-BCBBE93F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AE3B46D-6972-42ED-B9CB-FA6E44E8D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2E34EB4-1AA8-4EAB-B2E2-7DB187EA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43215E8-2A91-446E-ADBE-F36A4799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328B949-E8E7-4DC3-A949-DE3D60AF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714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957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030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404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589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2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78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FD3B5C-DA77-4C3C-ACD5-1E08628E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9A68C7C-584F-4B2C-ABDF-761E721D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93A7C18-D394-49CB-94A7-6DE0E106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BFC4D59-6E87-4892-88FB-6A0E8B20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6B706BC-11A2-494B-911B-AC57165C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97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366360-0ED3-4EFE-918C-72FC363F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292270-D28E-4E2E-9253-927B1DCC8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6B90294-1B37-495D-918B-D66E836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7B455E6-668A-4F2E-944B-E3E9A789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FAD48D4-B446-42FA-B70F-3AF608CE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5BD4FC4-09C4-4CC3-9E35-B5C97109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46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2553FC-4CCE-49D6-9A1B-B3528E49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56FF34E-C22B-4518-877A-48231B288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A528738-0914-4FD3-AB6E-E909A77A4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C8CFDC8-BE35-4BD8-A083-FCE70B61F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807FD6B-3081-48E1-BCB0-5E1A215A4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2F76B2B-D95C-45D7-AD41-18B247DC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F49BD6B-8854-4A99-B309-0A65570F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B4D5DE7-05C2-44BE-8373-EA7D778C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28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33D0C1-276B-4C3D-B895-D97EFD5A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6E32F84-E6FC-4AAE-9B02-2EB69C4C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AEB0A29-C847-4765-888C-796AB649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84373B1-70B0-423B-A958-C379AD6D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8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CA3651B-9C06-4A65-A68C-1752C584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6E763E8-5A76-43BA-ADE1-4DA12108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08BD4B3-7F43-4E1F-B9FB-ED85EB4B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14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8FB3D5-8A02-46F1-9E58-DEFE4F5A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505509-6D87-4554-B4BE-B3B00743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F375BE8-50E2-4528-A591-C0736A0F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483BDE1-76F4-4CF8-9ACE-D540CFEA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181B0A2-C291-43DD-A9D5-EA3EAA2B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AB85C04-FC09-49BA-9411-85127E9A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40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9C3DFE-5D30-4CDB-82C2-8E20A4D5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CB4179A-CE76-47FD-9FB7-EBB3605E3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09DBC8B-EDD2-4F9D-A2E0-3284E367E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DA2DADB-EAE6-447B-BECB-44FF1C10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5C2167B-A8A3-4AEC-A63F-E3DFF526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D2EC273-B12A-4A55-8126-D1404A85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7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D389609-9676-4F83-9A4C-123C479F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5A3FD2A-3D75-4C72-8F69-5821F475A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561AF7E-594E-4053-BE43-7AFCB7C03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4741-D82F-42F1-9286-DB9AD92507A7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A457460-0F08-40B9-8C4F-339CAE17D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008A5C9-6D69-4130-B3DE-3C1349DC8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900B-E871-4840-A352-0AAC810C5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96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/>
        </p:nvSpPr>
        <p:spPr>
          <a:xfrm>
            <a:off x="2159640" y="6381360"/>
            <a:ext cx="7968240" cy="3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Polytech Alumni Nantes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asso-nantes@polytech-alumni.fr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8"/>
          <p:cNvSpPr/>
          <p:nvPr/>
        </p:nvSpPr>
        <p:spPr>
          <a:xfrm>
            <a:off x="9072360" y="6453360"/>
            <a:ext cx="1439280" cy="16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208600" y="6237360"/>
            <a:ext cx="935280" cy="58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320480" y="169200"/>
            <a:ext cx="1760040" cy="11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634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609480" y="245319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r-FR"/>
              <a:t>Bureau 2022</a:t>
            </a:r>
            <a:endParaRPr/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 l="58547" t="21455" r="14837" b="23545"/>
          <a:stretch/>
        </p:blipFill>
        <p:spPr>
          <a:xfrm>
            <a:off x="229828" y="1528416"/>
            <a:ext cx="762881" cy="105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1248325" y="1556441"/>
            <a:ext cx="21861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Alix LADAM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MAT 2013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Expleo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Président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ladam.alix@gmail.com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5480590" y="1531166"/>
            <a:ext cx="21861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Laura JACQUEL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INFO 2017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Engage ESM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Trésorière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laurajacquel@gmail.com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9085" y="1577791"/>
            <a:ext cx="960134" cy="96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284" y="3267909"/>
            <a:ext cx="1144800" cy="11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1391" y="3366871"/>
            <a:ext cx="937275" cy="9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4761" y="5238433"/>
            <a:ext cx="1054458" cy="10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9085" y="3377480"/>
            <a:ext cx="960125" cy="9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 txBox="1"/>
          <p:nvPr/>
        </p:nvSpPr>
        <p:spPr>
          <a:xfrm>
            <a:off x="1456027" y="3286050"/>
            <a:ext cx="2686999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Tiphaine Besnard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INFO 2020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Ausy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Vice-Présidente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besnardtiphaine60@gmail.com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5524108" y="3286050"/>
            <a:ext cx="2398063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Etienne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Babeau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TE 2021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Ville de Paris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Vice-Trésorier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etienne.babeau@outlook.fr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9500465" y="3281244"/>
            <a:ext cx="21861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Emilie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Lethu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INFO 2020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Kosmos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Vice-Secrétaire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emilie.lethu@gmail.com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5607478" y="5211392"/>
            <a:ext cx="21861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Nicolas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Lepasquier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INFO 2022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n.lepasquier@gmail.com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Google Shape;199;p11">
            <a:extLst>
              <a:ext uri="{FF2B5EF4-FFF2-40B4-BE49-F238E27FC236}">
                <a16:creationId xmlns:a16="http://schemas.microsoft.com/office/drawing/2014/main" xmlns="" id="{3F249229-C116-48CB-80D9-D3637AE83A8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85383" y="1622733"/>
            <a:ext cx="960134" cy="9601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00;p11">
            <a:extLst>
              <a:ext uri="{FF2B5EF4-FFF2-40B4-BE49-F238E27FC236}">
                <a16:creationId xmlns:a16="http://schemas.microsoft.com/office/drawing/2014/main" xmlns="" id="{72CFEFE6-1821-4D35-A87D-AD2496484340}"/>
              </a:ext>
            </a:extLst>
          </p:cNvPr>
          <p:cNvSpPr txBox="1"/>
          <p:nvPr/>
        </p:nvSpPr>
        <p:spPr>
          <a:xfrm>
            <a:off x="9395880" y="1576108"/>
            <a:ext cx="21861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Vincent VILLENEUVE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TE 2014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Insitek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Secrétaire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vinc.vill@gmail.com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Personnalisé</PresentationFormat>
  <Paragraphs>36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Thème Office</vt:lpstr>
      <vt:lpstr>Office Theme</vt:lpstr>
      <vt:lpstr>Bureau 2022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2022</dc:title>
  <dc:creator>Alix Ladam</dc:creator>
  <cp:lastModifiedBy>mourton-h</cp:lastModifiedBy>
  <cp:revision>1</cp:revision>
  <dcterms:created xsi:type="dcterms:W3CDTF">2022-03-01T09:15:40Z</dcterms:created>
  <dcterms:modified xsi:type="dcterms:W3CDTF">2022-03-01T10:16:38Z</dcterms:modified>
</cp:coreProperties>
</file>